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827" r:id="rId17"/>
    <p:sldId id="828" r:id="rId18"/>
    <p:sldId id="807" r:id="rId19"/>
    <p:sldId id="808" r:id="rId20"/>
    <p:sldId id="815" r:id="rId21"/>
    <p:sldId id="816" r:id="rId22"/>
    <p:sldId id="812" r:id="rId23"/>
    <p:sldId id="811" r:id="rId24"/>
    <p:sldId id="820" r:id="rId25"/>
    <p:sldId id="817" r:id="rId26"/>
    <p:sldId id="813" r:id="rId27"/>
    <p:sldId id="822" r:id="rId28"/>
    <p:sldId id="821" r:id="rId29"/>
    <p:sldId id="818" r:id="rId30"/>
    <p:sldId id="829" r:id="rId31"/>
    <p:sldId id="824" r:id="rId32"/>
    <p:sldId id="825" r:id="rId33"/>
    <p:sldId id="350" r:id="rId34"/>
    <p:sldId id="300" r:id="rId35"/>
    <p:sldId id="375" r:id="rId36"/>
    <p:sldId id="455" r:id="rId37"/>
    <p:sldId id="809" r:id="rId38"/>
    <p:sldId id="819" r:id="rId39"/>
    <p:sldId id="840" r:id="rId40"/>
    <p:sldId id="805" r:id="rId41"/>
    <p:sldId id="810" r:id="rId42"/>
    <p:sldId id="847" r:id="rId43"/>
    <p:sldId id="848" r:id="rId44"/>
    <p:sldId id="850" r:id="rId45"/>
    <p:sldId id="849" r:id="rId46"/>
    <p:sldId id="851" r:id="rId47"/>
    <p:sldId id="852" r:id="rId48"/>
    <p:sldId id="844" r:id="rId49"/>
    <p:sldId id="845" r:id="rId50"/>
    <p:sldId id="846" r:id="rId51"/>
    <p:sldId id="839" r:id="rId52"/>
    <p:sldId id="842" r:id="rId53"/>
    <p:sldId id="843" r:id="rId54"/>
    <p:sldId id="841" r:id="rId55"/>
    <p:sldId id="853" r:id="rId56"/>
    <p:sldId id="854" r:id="rId57"/>
    <p:sldId id="855" r:id="rId58"/>
    <p:sldId id="856" r:id="rId59"/>
    <p:sldId id="857" r:id="rId6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3664"/>
  </p:normalViewPr>
  <p:slideViewPr>
    <p:cSldViewPr snapToGrid="0" snapToObjects="1">
      <p:cViewPr>
        <p:scale>
          <a:sx n="106" d="100"/>
          <a:sy n="106" d="100"/>
        </p:scale>
        <p:origin x="920" y="344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600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401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8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98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18.07.2022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18" name="Dowolny kształt 17">
            <a:extLst>
              <a:ext uri="{FF2B5EF4-FFF2-40B4-BE49-F238E27FC236}">
                <a16:creationId xmlns:a16="http://schemas.microsoft.com/office/drawing/2014/main" id="{8C4F07CF-3184-6E4B-8F00-0127E072786E}"/>
              </a:ext>
            </a:extLst>
          </p:cNvPr>
          <p:cNvSpPr/>
          <p:nvPr/>
        </p:nvSpPr>
        <p:spPr>
          <a:xfrm>
            <a:off x="3766700" y="4803385"/>
            <a:ext cx="4904509" cy="1493069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509" h="1493069">
                <a:moveTo>
                  <a:pt x="0" y="103885"/>
                </a:moveTo>
                <a:cubicBezTo>
                  <a:pt x="27709" y="66940"/>
                  <a:pt x="685142" y="10204"/>
                  <a:pt x="796968" y="159965"/>
                </a:cubicBezTo>
                <a:cubicBezTo>
                  <a:pt x="908794" y="309726"/>
                  <a:pt x="749245" y="1267667"/>
                  <a:pt x="1019298" y="1394337"/>
                </a:cubicBezTo>
                <a:cubicBezTo>
                  <a:pt x="1289351" y="1521007"/>
                  <a:pt x="3527302" y="1529254"/>
                  <a:pt x="3767118" y="1398955"/>
                </a:cubicBezTo>
                <a:cubicBezTo>
                  <a:pt x="4006934" y="1268656"/>
                  <a:pt x="3661999" y="308184"/>
                  <a:pt x="3851564" y="90030"/>
                </a:cubicBezTo>
                <a:cubicBezTo>
                  <a:pt x="4041129" y="-128124"/>
                  <a:pt x="4722421" y="123018"/>
                  <a:pt x="4904509" y="90031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Chmurka 53">
            <a:extLst>
              <a:ext uri="{FF2B5EF4-FFF2-40B4-BE49-F238E27FC236}">
                <a16:creationId xmlns:a16="http://schemas.microsoft.com/office/drawing/2014/main" id="{B1937919-DAA6-FB44-B9A8-923B3FDF09CA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E41FBC79-8C60-9F46-B883-2A72658C77F2}"/>
              </a:ext>
            </a:extLst>
          </p:cNvPr>
          <p:cNvCxnSpPr>
            <a:cxnSpLocks/>
          </p:cNvCxnSpPr>
          <p:nvPr/>
        </p:nvCxnSpPr>
        <p:spPr>
          <a:xfrm>
            <a:off x="3752845" y="4583048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0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Ojca światłości, który ze swojej woli </a:t>
            </a:r>
            <a:r>
              <a:rPr lang="pl-PL" b="1" dirty="0"/>
              <a:t>zrodził</a:t>
            </a:r>
            <a:r>
              <a:rPr lang="pl-PL" dirty="0"/>
              <a:t> nas słowem prawdy, abyśmy byli jakby pierwocinami jego stworzeń (List Jakuba 1:18)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66360F-5DB5-A64F-BDD2-A07D4DA7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46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8724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373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847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742805"/>
            <a:chOff x="4732640" y="2916195"/>
            <a:chExt cx="3535579" cy="3742805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5317998" y="593767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6695373" y="5867299"/>
              <a:ext cx="1352365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220026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127518" y="5933512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trzeźwe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278678" y="5197444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FFAF2A18-A5F5-5347-93F1-06C68DFF0606}"/>
              </a:ext>
            </a:extLst>
          </p:cNvPr>
          <p:cNvSpPr txBox="1"/>
          <p:nvPr/>
        </p:nvSpPr>
        <p:spPr>
          <a:xfrm>
            <a:off x="4067646" y="5326784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11292</TotalTime>
  <Words>2547</Words>
  <Application>Microsoft Macintosh PowerPoint</Application>
  <PresentationFormat>Panoramiczny</PresentationFormat>
  <Paragraphs>686</Paragraphs>
  <Slides>59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Odruch, czasem zwany bezwarunkowym</vt:lpstr>
      <vt:lpstr>Ojca światłości, który ze swojej woli zrodził nas słowem prawdy, abyśmy byli jakby pierwocinami jego stworzeń (List Jakuba 1:18)</vt:lpstr>
      <vt:lpstr>Prezentacja programu PowerPoint</vt:lpstr>
      <vt:lpstr>Prezentacja programu PowerPoint</vt:lpstr>
      <vt:lpstr>Prezentacja programu PowerPoint</vt:lpstr>
      <vt:lpstr>Analiza – jeżeli chcę malować to muszę opisać</vt:lpstr>
      <vt:lpstr>Uczucia - Wiki </vt:lpstr>
      <vt:lpstr>Emocja (Wiki)</vt:lpstr>
      <vt:lpstr>O emocjach</vt:lpstr>
      <vt:lpstr>Działanie w gniewie</vt:lpstr>
      <vt:lpstr>Działanie w trzeźwe</vt:lpstr>
      <vt:lpstr>Odruch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244</cp:revision>
  <cp:lastPrinted>2022-07-18T14:09:49Z</cp:lastPrinted>
  <dcterms:created xsi:type="dcterms:W3CDTF">2018-05-18T15:30:11Z</dcterms:created>
  <dcterms:modified xsi:type="dcterms:W3CDTF">2022-07-18T14:09:52Z</dcterms:modified>
</cp:coreProperties>
</file>